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50346-12B5-434E-8DF6-B03EB4084D78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52F12-0240-4DCA-B994-1EF88E5B0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 rot="15646603">
            <a:off x="6553126" y="454959"/>
            <a:ext cx="3505200" cy="2209800"/>
            <a:chOff x="2256" y="1536"/>
            <a:chExt cx="1176" cy="744"/>
          </a:xfrm>
        </p:grpSpPr>
        <p:pic>
          <p:nvPicPr>
            <p:cNvPr id="8209" name="Picture 22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11" name="Picture 24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2" name="Picture 25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3" name="Picture 26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 rot="4297837">
            <a:off x="-457200" y="3276600"/>
            <a:ext cx="3429000" cy="2209800"/>
            <a:chOff x="2256" y="1536"/>
            <a:chExt cx="1176" cy="744"/>
          </a:xfrm>
        </p:grpSpPr>
        <p:pic>
          <p:nvPicPr>
            <p:cNvPr id="8204" name="Picture 4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06" name="Picture 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7" name="Picture 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8" name="Picture 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0" descr="animal-1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381000"/>
            <a:ext cx="9715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1" descr="animal-41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5257800"/>
            <a:ext cx="947738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304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52600" y="4919004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smtClean="0">
                <a:latin typeface="Times New Roman" pitchFamily="18" charset="0"/>
                <a:cs typeface="Times New Roman" pitchFamily="18" charset="0"/>
              </a:rPr>
              <a:t>Bài: Bà cháu</a:t>
            </a:r>
            <a:endParaRPr lang="en-US" sz="4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720952" y="22860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MÔN: KỂ CHUYỆN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8100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6858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Thảo luận tranh 4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914400" y="2514600"/>
            <a:ext cx="7696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- Hai anh em lại xin cô tiên điều gì 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14400" y="3581400"/>
            <a:ext cx="7696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- Điều kì lạ gì đã đến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6" grpId="1"/>
      <p:bldP spid="13316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1447800" y="1676400"/>
            <a:ext cx="6400800" cy="1524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+mj-lt"/>
                <a:cs typeface="Arial"/>
              </a:rPr>
              <a:t>Xin chân thành cảm ơn !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6600FF"/>
              </a:solidFill>
              <a:latin typeface="+mj-lt"/>
              <a:cs typeface="Arial"/>
            </a:endParaRPr>
          </a:p>
        </p:txBody>
      </p:sp>
      <p:sp>
        <p:nvSpPr>
          <p:cNvPr id="9219" name="WordArt 5"/>
          <p:cNvSpPr>
            <a:spLocks noChangeArrowheads="1" noChangeShapeType="1" noTextEdit="1"/>
          </p:cNvSpPr>
          <p:nvPr/>
        </p:nvSpPr>
        <p:spPr bwMode="auto">
          <a:xfrm>
            <a:off x="735028" y="2819400"/>
            <a:ext cx="78486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</a:t>
            </a:r>
            <a:r>
              <a:rPr lang="en-US" sz="28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thầy, cô </a:t>
            </a:r>
            <a:r>
              <a:rPr lang="en-US" sz="2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và các em mạnh </a:t>
            </a:r>
            <a:r>
              <a:rPr lang="en-US" sz="28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khỏe.</a:t>
            </a:r>
            <a:endParaRPr lang="en-US" sz="28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Quan sát tranh</a:t>
            </a:r>
          </a:p>
        </p:txBody>
      </p:sp>
      <p:pic>
        <p:nvPicPr>
          <p:cNvPr id="5125" name="Picture 5" descr="Picture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886200"/>
            <a:ext cx="2741613" cy="1828800"/>
          </a:xfrm>
          <a:prstGeom prst="rect">
            <a:avLst/>
          </a:prstGeom>
          <a:noFill/>
        </p:spPr>
      </p:pic>
      <p:pic>
        <p:nvPicPr>
          <p:cNvPr id="5126" name="Picture 6" descr="Picture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219200"/>
            <a:ext cx="2741613" cy="1828800"/>
          </a:xfrm>
          <a:prstGeom prst="rect">
            <a:avLst/>
          </a:prstGeom>
          <a:noFill/>
        </p:spPr>
      </p:pic>
      <p:pic>
        <p:nvPicPr>
          <p:cNvPr id="5127" name="Picture 7" descr="Picture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1219200"/>
            <a:ext cx="2741613" cy="1828800"/>
          </a:xfrm>
          <a:prstGeom prst="rect">
            <a:avLst/>
          </a:prstGeom>
          <a:noFill/>
        </p:spPr>
      </p:pic>
      <p:pic>
        <p:nvPicPr>
          <p:cNvPr id="5128" name="Picture 8" descr="Picture3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3886200"/>
            <a:ext cx="2741613" cy="1828800"/>
          </a:xfrm>
          <a:prstGeom prst="rect">
            <a:avLst/>
          </a:prstGeom>
          <a:noFill/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90600" y="3200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Tranh 1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181600" y="3200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Tranh 2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066800" y="59436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Tranh 3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181600" y="59436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Tranh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14400" y="152400"/>
            <a:ext cx="914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Tranh 1</a:t>
            </a:r>
          </a:p>
        </p:txBody>
      </p:sp>
      <p:pic>
        <p:nvPicPr>
          <p:cNvPr id="6151" name="Picture 7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8077200" cy="5181600"/>
          </a:xfrm>
          <a:prstGeom prst="rect">
            <a:avLst/>
          </a:prstGeom>
          <a:noFill/>
        </p:spPr>
      </p:pic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4572000" y="0"/>
            <a:ext cx="4267200" cy="1447800"/>
          </a:xfrm>
          <a:prstGeom prst="wedgeEllipseCallout">
            <a:avLst>
              <a:gd name="adj1" fmla="val 5505"/>
              <a:gd name="adj2" fmla="val 6995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Khi bà mất, gieo hạt đào </a:t>
            </a:r>
          </a:p>
          <a:p>
            <a:r>
              <a:rPr lang="en-US" sz="2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này lên mộ, các cháu sẽ </a:t>
            </a:r>
          </a:p>
          <a:p>
            <a:r>
              <a:rPr lang="en-US" sz="2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giàu sang, sung sướng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10287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Tranh </a:t>
            </a:r>
            <a:r>
              <a:rPr lang="en-US" sz="8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7174" name="Picture 6" descr="Pictur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8305800" cy="5410200"/>
          </a:xfrm>
          <a:prstGeom prst="rect">
            <a:avLst/>
          </a:prstGeom>
          <a:noFill/>
        </p:spPr>
      </p:pic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-1" y="2057400"/>
            <a:ext cx="3514725" cy="13716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Khóc trước mộ bà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4876800" y="0"/>
            <a:ext cx="4267200" cy="1066800"/>
          </a:xfrm>
          <a:prstGeom prst="wedgeEllipseCallout">
            <a:avLst>
              <a:gd name="adj1" fmla="val -5144"/>
              <a:gd name="adj2" fmla="val 8372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2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Mọc lên cây đào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Thảo luận tranh 1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5800" y="1919288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 Trong tranh, có những nhật vật nào ?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85800" y="271145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 Ba bà cháu sống với nhau thế nào ?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85800" y="347345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 Cô tiên nói gì ?</a:t>
            </a:r>
          </a:p>
        </p:txBody>
      </p:sp>
      <p:sp>
        <p:nvSpPr>
          <p:cNvPr id="8200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019800"/>
            <a:ext cx="990600" cy="8382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Thảo luận tranh 2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71600" y="2209800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 Hai anh em đang làm gì ?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371600" y="2849562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 Bên cạnh mộ có gì lạ ?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371600" y="3459162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 Cây đào có đặc điểm gì lạ 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-76200"/>
            <a:ext cx="914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Tranh 3</a:t>
            </a:r>
          </a:p>
        </p:txBody>
      </p:sp>
      <p:pic>
        <p:nvPicPr>
          <p:cNvPr id="10245" name="Picture 5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82296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-76200"/>
            <a:ext cx="914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Tranh 4</a:t>
            </a:r>
          </a:p>
        </p:txBody>
      </p:sp>
      <p:pic>
        <p:nvPicPr>
          <p:cNvPr id="11269" name="Picture 5" descr="Pictur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8077200" cy="5105400"/>
          </a:xfrm>
          <a:prstGeom prst="rect">
            <a:avLst/>
          </a:prstGeom>
          <a:noFill/>
        </p:spPr>
      </p:pic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6324600" y="457200"/>
            <a:ext cx="2819400" cy="1219200"/>
          </a:xfrm>
          <a:prstGeom prst="wedgeRectCallout">
            <a:avLst>
              <a:gd name="adj1" fmla="val -26801"/>
              <a:gd name="adj2" fmla="val 850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Đổi lại ruộng vườn, nhà cửa để bà sống lại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1752600" y="1143000"/>
            <a:ext cx="2895600" cy="990600"/>
          </a:xfrm>
          <a:prstGeom prst="wedgeEllipseCallout">
            <a:avLst>
              <a:gd name="adj1" fmla="val -21329"/>
              <a:gd name="adj2" fmla="val 8044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Bà sống lại như xưa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Thảo luận tranh 3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38200" y="2147888"/>
            <a:ext cx="7924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 Cuộc sống của hai anh em ra sao sau khi bà mất ?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838200" y="3702050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- Vì sao vậy ?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2&quot;/&gt;&lt;property id=&quot;20307&quot; value=&quot;259&quot;/&gt;&lt;/object&gt;&lt;object type=&quot;3&quot; unique_id=&quot;10007&quot;&gt;&lt;property id=&quot;20148&quot; value=&quot;5&quot;/&gt;&lt;property id=&quot;20300&quot; value=&quot;Slide 3&quot;/&gt;&lt;property id=&quot;20307&quot; value=&quot;260&quot;/&gt;&lt;/object&gt;&lt;object type=&quot;3&quot; unique_id=&quot;10008&quot;&gt;&lt;property id=&quot;20148&quot; value=&quot;5&quot;/&gt;&lt;property id=&quot;20300&quot; value=&quot;Slide 4&quot;/&gt;&lt;property id=&quot;20307&quot; value=&quot;261&quot;/&gt;&lt;/object&gt;&lt;object type=&quot;3&quot; unique_id=&quot;10009&quot;&gt;&lt;property id=&quot;20148&quot; value=&quot;5&quot;/&gt;&lt;property id=&quot;20300&quot; value=&quot;Slide 5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7&quot;/&gt;&lt;property id=&quot;20307&quot; value=&quot;264&quot;/&gt;&lt;/object&gt;&lt;object type=&quot;3&quot; unique_id=&quot;10012&quot;&gt;&lt;property id=&quot;20148&quot; value=&quot;5&quot;/&gt;&lt;property id=&quot;20300&quot; value=&quot;Slide 8&quot;/&gt;&lt;property id=&quot;20307&quot; value=&quot;265&quot;/&gt;&lt;/object&gt;&lt;object type=&quot;3&quot; unique_id=&quot;10013&quot;&gt;&lt;property id=&quot;20148&quot; value=&quot;5&quot;/&gt;&lt;property id=&quot;20300&quot; value=&quot;Slide 9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130&quot;&gt;&lt;property id=&quot;20148&quot; value=&quot;5&quot;/&gt;&lt;property id=&quot;20300&quot; value=&quot;Slide 1&quot;/&gt;&lt;property id=&quot;20307&quot; value=&quot;269&quot;/&gt;&lt;/object&gt;&lt;object type=&quot;3&quot; unique_id=&quot;10131&quot;&gt;&lt;property id=&quot;20148&quot; value=&quot;5&quot;/&gt;&lt;property id=&quot;20300&quot; value=&quot;Slide 11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208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A</cp:lastModifiedBy>
  <cp:revision>5</cp:revision>
  <dcterms:created xsi:type="dcterms:W3CDTF">2015-11-24T13:24:33Z</dcterms:created>
  <dcterms:modified xsi:type="dcterms:W3CDTF">2016-11-21T09:35:07Z</dcterms:modified>
</cp:coreProperties>
</file>